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413" r:id="rId1"/>
  </p:sldMasterIdLst>
  <p:notesMasterIdLst>
    <p:notesMasterId r:id="rId21"/>
  </p:notesMasterIdLst>
  <p:handoutMasterIdLst>
    <p:handoutMasterId r:id="rId22"/>
  </p:handoutMasterIdLst>
  <p:sldIdLst>
    <p:sldId id="514" r:id="rId2"/>
    <p:sldId id="515" r:id="rId3"/>
    <p:sldId id="516" r:id="rId4"/>
    <p:sldId id="517" r:id="rId5"/>
    <p:sldId id="518" r:id="rId6"/>
    <p:sldId id="519" r:id="rId7"/>
    <p:sldId id="520" r:id="rId8"/>
    <p:sldId id="521" r:id="rId9"/>
    <p:sldId id="522" r:id="rId10"/>
    <p:sldId id="523" r:id="rId11"/>
    <p:sldId id="524" r:id="rId12"/>
    <p:sldId id="525" r:id="rId13"/>
    <p:sldId id="526" r:id="rId14"/>
    <p:sldId id="527" r:id="rId15"/>
    <p:sldId id="532" r:id="rId16"/>
    <p:sldId id="529" r:id="rId17"/>
    <p:sldId id="530" r:id="rId18"/>
    <p:sldId id="531" r:id="rId19"/>
    <p:sldId id="502" r:id="rId20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">
          <p15:clr>
            <a:srgbClr val="A4A3A4"/>
          </p15:clr>
        </p15:guide>
        <p15:guide id="2" orient="horz" pos="3053">
          <p15:clr>
            <a:srgbClr val="A4A3A4"/>
          </p15:clr>
        </p15:guide>
        <p15:guide id="3" pos="2741">
          <p15:clr>
            <a:srgbClr val="A4A3A4"/>
          </p15:clr>
        </p15:guide>
        <p15:guide id="4" pos="2453">
          <p15:clr>
            <a:srgbClr val="A4A3A4"/>
          </p15:clr>
        </p15:guide>
        <p15:guide id="5" pos="5558">
          <p15:clr>
            <a:srgbClr val="A4A3A4"/>
          </p15:clr>
        </p15:guide>
        <p15:guide id="6" pos="399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tesh Gohil" initials="" lastIdx="3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0F2"/>
    <a:srgbClr val="E33E75"/>
    <a:srgbClr val="1992D1"/>
    <a:srgbClr val="9CDBF8"/>
    <a:srgbClr val="942C5C"/>
    <a:srgbClr val="00B4A0"/>
    <a:srgbClr val="BE1C60"/>
    <a:srgbClr val="676767"/>
    <a:srgbClr val="79134B"/>
    <a:srgbClr val="4040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71"/>
    <p:restoredTop sz="94674"/>
  </p:normalViewPr>
  <p:slideViewPr>
    <p:cSldViewPr snapToGrid="0" snapToObjects="1" showGuides="1">
      <p:cViewPr>
        <p:scale>
          <a:sx n="150" d="100"/>
          <a:sy n="150" d="100"/>
        </p:scale>
        <p:origin x="856" y="592"/>
      </p:cViewPr>
      <p:guideLst>
        <p:guide orient="horz" pos="307"/>
        <p:guide orient="horz" pos="3053"/>
        <p:guide pos="2741"/>
        <p:guide pos="2453"/>
        <p:guide pos="5558"/>
        <p:guide pos="399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6" d="100"/>
        <a:sy n="20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commentAuthors" Target="commentAuthors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FE48B1C-1E6B-744F-8E6C-3836D33BC0D9}" type="datetimeFigureOut">
              <a:rPr lang="en-US"/>
              <a:pPr>
                <a:defRPr/>
              </a:pPr>
              <a:t>1/25/17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5A8EAB7-F1BA-274C-91A9-46214A29E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80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637A29-4E7E-A24B-BAB1-D48C888F91E4}" type="datetimeFigureOut">
              <a:rPr lang="en-US"/>
              <a:pPr>
                <a:defRPr/>
              </a:pPr>
              <a:t>1/25/17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97A1FA6-25DE-9E4E-A34D-CF67DE7DB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92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232" y="-421826"/>
            <a:ext cx="6585873" cy="53455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6816" y="1574800"/>
            <a:ext cx="4560917" cy="2008236"/>
          </a:xfrm>
        </p:spPr>
        <p:txBody>
          <a:bodyPr anchor="b"/>
          <a:lstStyle>
            <a:lvl1pPr>
              <a:defRPr sz="405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86816" y="3583035"/>
            <a:ext cx="4560917" cy="809965"/>
          </a:xfrm>
        </p:spPr>
        <p:txBody>
          <a:bodyPr anchor="t"/>
          <a:lstStyle>
            <a:lvl1pPr marL="0" indent="0" algn="l">
              <a:buNone/>
              <a:defRPr cap="none">
                <a:solidFill>
                  <a:schemeClr val="bg1">
                    <a:lumMod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5653" y="4571301"/>
            <a:ext cx="1009800" cy="259273"/>
          </a:xfrm>
          <a:prstGeom prst="rect">
            <a:avLst/>
          </a:prstGeom>
        </p:spPr>
      </p:pic>
      <p:sp>
        <p:nvSpPr>
          <p:cNvPr id="16" name="TextBox 15"/>
          <p:cNvSpPr txBox="1"/>
          <p:nvPr userDrawn="1"/>
        </p:nvSpPr>
        <p:spPr>
          <a:xfrm>
            <a:off x="2066340" y="986297"/>
            <a:ext cx="2355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Calibri" charset="0"/>
                <a:cs typeface="Calibri" charset="0"/>
              </a:rPr>
              <a:t>May 22 – 24, 2017 • London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Calibri" charset="0"/>
              <a:cs typeface="Calibri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6" y="660400"/>
            <a:ext cx="3746135" cy="464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84667" y="-93133"/>
            <a:ext cx="3589867" cy="5334000"/>
          </a:xfrm>
          <a:prstGeom prst="rect">
            <a:avLst/>
          </a:prstGeom>
          <a:solidFill>
            <a:srgbClr val="00C0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C0F2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8124694" y="0"/>
            <a:ext cx="381000" cy="63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216" y="1085850"/>
            <a:ext cx="2094869" cy="12001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857" y="1085850"/>
            <a:ext cx="4227552" cy="3429000"/>
          </a:xfrm>
        </p:spPr>
        <p:txBody>
          <a:bodyPr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5" y="2461261"/>
            <a:ext cx="2094869" cy="2171699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8124694" y="0"/>
            <a:ext cx="381000" cy="63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3727445"/>
            <a:ext cx="6619244" cy="425054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215" y="882254"/>
            <a:ext cx="7473452" cy="257175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5" y="4152499"/>
            <a:ext cx="6619244" cy="37028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7348" cy="5143500"/>
          </a:xfrm>
          <a:prstGeom prst="rect">
            <a:avLst/>
          </a:prstGeom>
        </p:spPr>
        <p:txBody>
          <a:bodyPr vert="horz" lIns="91420" tIns="45710" rIns="91420" bIns="45710" anchor="ctr"/>
          <a:lstStyle>
            <a:lvl1pPr marL="0" indent="0" algn="ctr">
              <a:buNone/>
              <a:defRPr sz="2200" baseline="0"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00063" y="3866114"/>
            <a:ext cx="8139112" cy="52065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xtLst/>
        </p:spPr>
        <p:txBody>
          <a:bodyPr wrap="square" lIns="108000" tIns="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172800" indent="0">
              <a:lnSpc>
                <a:spcPts val="3680"/>
              </a:lnSpc>
              <a:spcBef>
                <a:spcPts val="0"/>
              </a:spcBef>
              <a:buNone/>
              <a:defRPr sz="2400" i="1">
                <a:solidFill>
                  <a:srgbClr val="1992D1"/>
                </a:solidFill>
              </a:defRPr>
            </a:lvl1pPr>
          </a:lstStyle>
          <a:p>
            <a:pPr lvl="0"/>
            <a:r>
              <a:rPr lang="en-GB" dirty="0" smtClean="0"/>
              <a:t>Text Goes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124694" y="0"/>
            <a:ext cx="381000" cy="635000"/>
          </a:xfrm>
          <a:prstGeom prst="rect">
            <a:avLst/>
          </a:prstGeom>
          <a:solidFill>
            <a:srgbClr val="BE1C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558664"/>
      </p:ext>
    </p:extLst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7348" cy="5143500"/>
          </a:xfrm>
          <a:prstGeom prst="rect">
            <a:avLst/>
          </a:prstGeom>
        </p:spPr>
        <p:txBody>
          <a:bodyPr vert="horz" lIns="91420" tIns="45710" rIns="91420" bIns="45710" anchor="ctr"/>
          <a:lstStyle>
            <a:lvl1pPr marL="0" indent="0" algn="ctr">
              <a:buNone/>
              <a:defRPr sz="2200" baseline="0"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6" name="Rectangle 5"/>
          <p:cNvSpPr/>
          <p:nvPr userDrawn="1"/>
        </p:nvSpPr>
        <p:spPr>
          <a:xfrm>
            <a:off x="8124694" y="0"/>
            <a:ext cx="381000" cy="635000"/>
          </a:xfrm>
          <a:prstGeom prst="rect">
            <a:avLst/>
          </a:prstGeom>
          <a:solidFill>
            <a:srgbClr val="BE1C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329" y="46551"/>
            <a:ext cx="4574780" cy="1418182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8124694" y="0"/>
            <a:ext cx="381000" cy="63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1598" y="797563"/>
            <a:ext cx="6623862" cy="1029740"/>
          </a:xfrm>
        </p:spPr>
        <p:txBody>
          <a:bodyPr/>
          <a:lstStyle>
            <a:lvl1pPr>
              <a:defRPr sz="30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2657475"/>
            <a:ext cx="6619244" cy="185737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ltGray">
          <a:xfrm>
            <a:off x="6194813" y="4877671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t>www.iotwf.com</a:t>
            </a:r>
            <a:endParaRPr lang="en-US" sz="600" dirty="0">
              <a:solidFill>
                <a:srgbClr val="000000">
                  <a:alpha val="25000"/>
                </a:srgb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ltGray">
          <a:xfrm>
            <a:off x="268146" y="4877671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algn="l"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t>Internet of Things World Forum • 2017 London</a:t>
            </a:r>
            <a:endParaRPr lang="en-US" sz="600" dirty="0">
              <a:solidFill>
                <a:srgbClr val="000000">
                  <a:alpha val="25000"/>
                </a:srgbClr>
              </a:solidFill>
              <a:latin typeface="+mn-lt"/>
              <a:ea typeface="+mn-ea"/>
              <a:cs typeface="CiscoSans Thi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329" y="46551"/>
            <a:ext cx="4574780" cy="1418182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>
          <a:xfrm>
            <a:off x="8124694" y="0"/>
            <a:ext cx="381000" cy="63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TextBox 15"/>
          <p:cNvSpPr txBox="1"/>
          <p:nvPr/>
        </p:nvSpPr>
        <p:spPr bwMode="gray">
          <a:xfrm>
            <a:off x="760345" y="844969"/>
            <a:ext cx="601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0" i="0" dirty="0">
                <a:solidFill>
                  <a:schemeClr val="accent1"/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6854544" y="2349808"/>
            <a:ext cx="4895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0" i="0" dirty="0">
                <a:solidFill>
                  <a:schemeClr val="accent1"/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6408" y="1126067"/>
            <a:ext cx="5812634" cy="2022474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200628" y="3517797"/>
            <a:ext cx="5798414" cy="256631"/>
          </a:xfrm>
        </p:spPr>
        <p:txBody>
          <a:bodyPr anchor="t">
            <a:no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ltGray">
          <a:xfrm>
            <a:off x="6194813" y="4877671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t>www.iotwf.com</a:t>
            </a:r>
            <a:endParaRPr lang="en-US" sz="600" dirty="0">
              <a:solidFill>
                <a:srgbClr val="000000">
                  <a:alpha val="25000"/>
                </a:srgb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5" name="Rectangle 14"/>
          <p:cNvSpPr>
            <a:spLocks noChangeArrowheads="1"/>
          </p:cNvSpPr>
          <p:nvPr userDrawn="1"/>
        </p:nvSpPr>
        <p:spPr bwMode="ltGray">
          <a:xfrm>
            <a:off x="268146" y="4877671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algn="l"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t>Internet of Things World Forum • 2017 London</a:t>
            </a:r>
            <a:endParaRPr lang="en-US" sz="600" dirty="0">
              <a:solidFill>
                <a:srgbClr val="000000">
                  <a:alpha val="25000"/>
                </a:srgbClr>
              </a:solidFill>
              <a:latin typeface="+mn-lt"/>
              <a:ea typeface="+mn-ea"/>
              <a:cs typeface="CiscoSans Thi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329" y="46551"/>
            <a:ext cx="4574780" cy="1418182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8124694" y="0"/>
            <a:ext cx="381000" cy="63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778000"/>
            <a:ext cx="6619245" cy="136688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3768725"/>
            <a:ext cx="6619244" cy="645300"/>
          </a:xfrm>
        </p:spPr>
        <p:txBody>
          <a:bodyPr anchor="t"/>
          <a:lstStyle>
            <a:lvl1pPr marL="0" indent="0" algn="l">
              <a:buNone/>
              <a:defRPr sz="1500" cap="none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ltGray">
          <a:xfrm>
            <a:off x="6194813" y="4877671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t>www.iotwf.com</a:t>
            </a:r>
            <a:endParaRPr lang="en-US" sz="600" dirty="0">
              <a:solidFill>
                <a:srgbClr val="000000">
                  <a:alpha val="25000"/>
                </a:srgb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ltGray">
          <a:xfrm>
            <a:off x="268146" y="4877671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algn="l"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t>Internet of Things World Forum • 2017 London</a:t>
            </a:r>
            <a:endParaRPr lang="en-US" sz="600" dirty="0">
              <a:solidFill>
                <a:srgbClr val="000000">
                  <a:alpha val="25000"/>
                </a:srgbClr>
              </a:solidFill>
              <a:latin typeface="+mn-lt"/>
              <a:ea typeface="+mn-ea"/>
              <a:cs typeface="CiscoSans Thi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730251"/>
            <a:ext cx="6619244" cy="530223"/>
          </a:xfrm>
        </p:spPr>
        <p:txBody>
          <a:bodyPr/>
          <a:lstStyle>
            <a:lvl1pPr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5" y="1952626"/>
            <a:ext cx="2356409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215" y="2384823"/>
            <a:ext cx="2356409" cy="213547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4541" y="1952625"/>
            <a:ext cx="236025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4541" y="2384823"/>
            <a:ext cx="2360257" cy="213547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16101" y="1952626"/>
            <a:ext cx="2359298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16247" y="2384822"/>
            <a:ext cx="2359152" cy="213547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302978" y="1927225"/>
            <a:ext cx="0" cy="2619374"/>
          </a:xfrm>
          <a:prstGeom prst="line">
            <a:avLst/>
          </a:prstGeom>
          <a:ln w="12700" cmpd="sng">
            <a:solidFill>
              <a:schemeClr val="accent3">
                <a:lumMod val="60000"/>
                <a:lumOff val="4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29301" y="1927225"/>
            <a:ext cx="0" cy="2619374"/>
          </a:xfrm>
          <a:prstGeom prst="line">
            <a:avLst/>
          </a:prstGeom>
          <a:ln w="12700" cmpd="sng">
            <a:solidFill>
              <a:schemeClr val="accent3">
                <a:lumMod val="60000"/>
                <a:lumOff val="4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730251"/>
            <a:ext cx="6619244" cy="530223"/>
          </a:xfrm>
        </p:spPr>
        <p:txBody>
          <a:bodyPr/>
          <a:lstStyle>
            <a:lvl1pPr>
              <a:defRPr sz="27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5" y="3399633"/>
            <a:ext cx="2287829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00915" y="1952625"/>
            <a:ext cx="2018432" cy="1193633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215" y="3831830"/>
            <a:ext cx="2287829" cy="68846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649" y="3399634"/>
            <a:ext cx="2287829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61347" y="1952625"/>
            <a:ext cx="2018432" cy="1193633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7629" y="3831829"/>
            <a:ext cx="2287829" cy="68846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7082" y="3399634"/>
            <a:ext cx="2288321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22273" y="1952625"/>
            <a:ext cx="2018432" cy="1193633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87081" y="3831828"/>
            <a:ext cx="2288322" cy="68846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3304373" y="1927225"/>
            <a:ext cx="0" cy="2619374"/>
          </a:xfrm>
          <a:prstGeom prst="line">
            <a:avLst/>
          </a:prstGeom>
          <a:ln w="12700" cmpd="sng">
            <a:solidFill>
              <a:schemeClr val="accent3">
                <a:lumMod val="60000"/>
                <a:lumOff val="4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848352" y="1927225"/>
            <a:ext cx="0" cy="2619374"/>
          </a:xfrm>
          <a:prstGeom prst="line">
            <a:avLst/>
          </a:prstGeom>
          <a:ln w="12700" cmpd="sng">
            <a:solidFill>
              <a:schemeClr val="accent3">
                <a:lumMod val="60000"/>
                <a:lumOff val="4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2066340" y="986297"/>
            <a:ext cx="2355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Calibri" charset="0"/>
                <a:cs typeface="Calibri" charset="0"/>
              </a:rPr>
              <a:t>May 22 – 24, 2017 • London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Calibri" charset="0"/>
              <a:cs typeface="Calibri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6" y="660400"/>
            <a:ext cx="3746135" cy="4643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6816" y="1574800"/>
            <a:ext cx="4560917" cy="2421467"/>
          </a:xfrm>
        </p:spPr>
        <p:txBody>
          <a:bodyPr anchor="ctr"/>
          <a:lstStyle>
            <a:lvl1pPr>
              <a:defRPr sz="4050"/>
            </a:lvl1pPr>
          </a:lstStyle>
          <a:p>
            <a:r>
              <a:rPr lang="en-US" dirty="0" smtClean="0"/>
              <a:t>Thank you!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5653" y="4571301"/>
            <a:ext cx="1009800" cy="2592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232" y="-421826"/>
            <a:ext cx="6585873" cy="53455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ection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84667" y="-93133"/>
            <a:ext cx="4402667" cy="5334000"/>
          </a:xfrm>
          <a:prstGeom prst="rect">
            <a:avLst/>
          </a:prstGeom>
          <a:solidFill>
            <a:srgbClr val="00C0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C0F2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8124694" y="0"/>
            <a:ext cx="381000" cy="63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216" y="1270000"/>
            <a:ext cx="2898851" cy="1301750"/>
          </a:xfrm>
        </p:spPr>
        <p:txBody>
          <a:bodyPr anchor="b">
            <a:normAutofit/>
          </a:bodyPr>
          <a:lstStyle>
            <a:lvl1pPr algn="l">
              <a:defRPr sz="27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10903" y="857250"/>
            <a:ext cx="3660406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marL="0" lvl="0" indent="0" algn="ctr"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6" y="2743200"/>
            <a:ext cx="2894409" cy="10287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2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-84667" y="-93133"/>
            <a:ext cx="4402667" cy="5334000"/>
          </a:xfrm>
          <a:prstGeom prst="rect">
            <a:avLst/>
          </a:prstGeom>
          <a:solidFill>
            <a:srgbClr val="00C0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C0F2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8124694" y="0"/>
            <a:ext cx="381000" cy="63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216" y="1270000"/>
            <a:ext cx="2898851" cy="1301750"/>
          </a:xfrm>
        </p:spPr>
        <p:txBody>
          <a:bodyPr anchor="b">
            <a:normAutofit/>
          </a:bodyPr>
          <a:lstStyle>
            <a:lvl1pPr algn="l">
              <a:defRPr sz="27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6" y="2743200"/>
            <a:ext cx="2894409" cy="10287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318000" y="-93133"/>
            <a:ext cx="4829347" cy="5333999"/>
          </a:xfrm>
          <a:prstGeom prst="rect">
            <a:avLst/>
          </a:prstGeom>
        </p:spPr>
        <p:txBody>
          <a:bodyPr vert="horz" lIns="91420" tIns="45710" rIns="91420" bIns="45710" anchor="ctr"/>
          <a:lstStyle>
            <a:lvl1pPr marL="0" indent="0" algn="ctr">
              <a:buNone/>
              <a:defRPr sz="2200" baseline="0"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84667" y="1066799"/>
            <a:ext cx="4402667" cy="2997201"/>
          </a:xfrm>
          <a:prstGeom prst="rect">
            <a:avLst/>
          </a:prstGeom>
          <a:solidFill>
            <a:srgbClr val="00C0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C0F2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8124694" y="0"/>
            <a:ext cx="381000" cy="63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6216" y="1703434"/>
            <a:ext cx="3263269" cy="1712868"/>
          </a:xfrm>
        </p:spPr>
        <p:txBody>
          <a:bodyPr anchor="ctr"/>
          <a:lstStyle>
            <a:lvl1pPr algn="l">
              <a:defRPr sz="3000" b="0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0" y="1703433"/>
            <a:ext cx="3036829" cy="1712868"/>
          </a:xfrm>
        </p:spPr>
        <p:txBody>
          <a:bodyPr anchor="ctr"/>
          <a:lstStyle>
            <a:lvl1pPr marL="0" indent="0" algn="l">
              <a:buNone/>
              <a:defRPr sz="1500" cap="none">
                <a:solidFill>
                  <a:srgbClr val="1992D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6216" y="1952625"/>
            <a:ext cx="6619244" cy="2562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215" y="1952625"/>
            <a:ext cx="3618869" cy="256222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6535" y="1952625"/>
            <a:ext cx="3618869" cy="256222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1952625"/>
            <a:ext cx="3618868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215" y="2384822"/>
            <a:ext cx="3618869" cy="213002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6535" y="1952625"/>
            <a:ext cx="3618869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6535" y="2384822"/>
            <a:ext cx="3618869" cy="2130029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66216" y="730251"/>
            <a:ext cx="6571060" cy="53022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Oval 3"/>
          <p:cNvSpPr/>
          <p:nvPr userDrawn="1"/>
        </p:nvSpPr>
        <p:spPr>
          <a:xfrm>
            <a:off x="724021" y="1656262"/>
            <a:ext cx="2306251" cy="2305968"/>
          </a:xfrm>
          <a:prstGeom prst="ellipse">
            <a:avLst/>
          </a:prstGeom>
          <a:solidFill>
            <a:sysClr val="windowText" lastClr="000000"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3372042" y="1656262"/>
            <a:ext cx="2306251" cy="2305968"/>
          </a:xfrm>
          <a:prstGeom prst="ellipse">
            <a:avLst/>
          </a:prstGeom>
          <a:solidFill>
            <a:sysClr val="windowText" lastClr="000000"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6036559" y="1656262"/>
            <a:ext cx="2306251" cy="2305968"/>
          </a:xfrm>
          <a:prstGeom prst="ellipse">
            <a:avLst/>
          </a:prstGeom>
          <a:solidFill>
            <a:sysClr val="windowText" lastClr="000000"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724165" y="1656262"/>
            <a:ext cx="2305968" cy="230596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txBody>
          <a:bodyPr lIns="91424" tIns="45712" rIns="91424" bIns="45712" anchor="ctr" anchorCtr="0">
            <a:noAutofit/>
          </a:bodyPr>
          <a:lstStyle>
            <a:lvl1pPr algn="l">
              <a:buFontTx/>
              <a:buNone/>
              <a:defRPr sz="12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 smtClean="0"/>
              <a:t>	</a:t>
            </a:r>
          </a:p>
          <a:p>
            <a:pPr lvl="0"/>
            <a:endParaRPr lang="en-US" noProof="0" dirty="0" smtClean="0"/>
          </a:p>
          <a:p>
            <a:pPr lvl="0"/>
            <a:endParaRPr lang="en-US" noProof="0" dirty="0" smtClean="0"/>
          </a:p>
          <a:p>
            <a:pPr lvl="0"/>
            <a:r>
              <a:rPr lang="en-US" noProof="0" dirty="0" smtClean="0"/>
              <a:t>	</a:t>
            </a:r>
          </a:p>
          <a:p>
            <a:pPr lvl="0"/>
            <a:r>
              <a:rPr lang="en-US" noProof="0" dirty="0" smtClean="0"/>
              <a:t>	Drag picture to placeholder or click icon to add</a:t>
            </a:r>
            <a:endParaRPr lang="en-US" noProof="0" dirty="0"/>
          </a:p>
        </p:txBody>
      </p:sp>
      <p:sp>
        <p:nvSpPr>
          <p:cNvPr id="8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3372186" y="1656262"/>
            <a:ext cx="2305968" cy="230596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txBody>
          <a:bodyPr lIns="91424" tIns="45712" rIns="91424" bIns="45712" anchor="ctr" anchorCtr="0">
            <a:noAutofit/>
          </a:bodyPr>
          <a:lstStyle>
            <a:lvl1pPr algn="l">
              <a:buFontTx/>
              <a:buNone/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 smtClean="0"/>
              <a:t>	</a:t>
            </a:r>
          </a:p>
          <a:p>
            <a:pPr lvl="0"/>
            <a:endParaRPr lang="en-US" noProof="0" dirty="0" smtClean="0"/>
          </a:p>
          <a:p>
            <a:pPr lvl="0"/>
            <a:endParaRPr lang="en-US" noProof="0" dirty="0" smtClean="0"/>
          </a:p>
          <a:p>
            <a:pPr lvl="0"/>
            <a:endParaRPr lang="en-US" noProof="0" dirty="0" smtClean="0"/>
          </a:p>
          <a:p>
            <a:pPr lvl="0"/>
            <a:r>
              <a:rPr lang="en-US" noProof="0" dirty="0" smtClean="0"/>
              <a:t>	Drag picture to placeholder or click icon to add</a:t>
            </a:r>
            <a:endParaRPr lang="en-US" noProof="0" dirty="0"/>
          </a:p>
        </p:txBody>
      </p:sp>
      <p:sp>
        <p:nvSpPr>
          <p:cNvPr id="9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6036703" y="1656262"/>
            <a:ext cx="2305968" cy="230596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txBody>
          <a:bodyPr lIns="91424" tIns="45712" rIns="91424" bIns="45712" anchor="ctr" anchorCtr="0">
            <a:noAutofit/>
          </a:bodyPr>
          <a:lstStyle>
            <a:lvl1pPr algn="l">
              <a:buFontTx/>
              <a:buNone/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 dirty="0" smtClean="0"/>
              <a:t>	</a:t>
            </a:r>
          </a:p>
          <a:p>
            <a:pPr lvl="0"/>
            <a:endParaRPr lang="en-US" noProof="0" dirty="0" smtClean="0"/>
          </a:p>
          <a:p>
            <a:pPr lvl="0"/>
            <a:endParaRPr lang="en-US" noProof="0" dirty="0" smtClean="0"/>
          </a:p>
          <a:p>
            <a:pPr lvl="0"/>
            <a:endParaRPr lang="en-US" noProof="0" dirty="0" smtClean="0"/>
          </a:p>
          <a:p>
            <a:pPr lvl="0"/>
            <a:r>
              <a:rPr lang="en-US" noProof="0" dirty="0" smtClean="0"/>
              <a:t>	Drag picture to placeholder or click icon to add</a:t>
            </a:r>
            <a:endParaRPr lang="en-US" noProof="0" dirty="0"/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737997" y="3907005"/>
            <a:ext cx="2292136" cy="60366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rgbClr val="1992D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 smtClean="0"/>
              <a:t>Text Goes Here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3386018" y="3905058"/>
            <a:ext cx="2292136" cy="60366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rgbClr val="1992D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 smtClean="0"/>
              <a:t>Text Goes Here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050535" y="3905058"/>
            <a:ext cx="2292136" cy="60366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solidFill>
                  <a:srgbClr val="1992D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 smtClean="0"/>
              <a:t>Text Goes Here</a:t>
            </a:r>
          </a:p>
        </p:txBody>
      </p:sp>
      <p:sp>
        <p:nvSpPr>
          <p:cNvPr id="13" name="Oval 12"/>
          <p:cNvSpPr/>
          <p:nvPr userDrawn="1"/>
        </p:nvSpPr>
        <p:spPr>
          <a:xfrm>
            <a:off x="724021" y="1656262"/>
            <a:ext cx="2306251" cy="2305968"/>
          </a:xfrm>
          <a:prstGeom prst="ellipse">
            <a:avLst/>
          </a:prstGeom>
          <a:solidFill>
            <a:sysClr val="windowText" lastClr="000000"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Oval 13"/>
          <p:cNvSpPr/>
          <p:nvPr userDrawn="1"/>
        </p:nvSpPr>
        <p:spPr>
          <a:xfrm>
            <a:off x="3372042" y="1656262"/>
            <a:ext cx="2306251" cy="2305968"/>
          </a:xfrm>
          <a:prstGeom prst="ellipse">
            <a:avLst/>
          </a:prstGeom>
          <a:solidFill>
            <a:sysClr val="windowText" lastClr="000000"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Oval 14"/>
          <p:cNvSpPr/>
          <p:nvPr userDrawn="1"/>
        </p:nvSpPr>
        <p:spPr>
          <a:xfrm>
            <a:off x="6036559" y="1656262"/>
            <a:ext cx="2306251" cy="2305968"/>
          </a:xfrm>
          <a:prstGeom prst="ellipse">
            <a:avLst/>
          </a:prstGeom>
          <a:solidFill>
            <a:sysClr val="windowText" lastClr="000000"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68577" tIns="34289" rIns="68577" bIns="34289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2296089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329" y="46551"/>
            <a:ext cx="4574780" cy="141818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216" y="730251"/>
            <a:ext cx="6571060" cy="5302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1952625"/>
            <a:ext cx="6571060" cy="2562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8124694" y="0"/>
            <a:ext cx="381000" cy="635000"/>
          </a:xfrm>
          <a:prstGeom prst="rect">
            <a:avLst/>
          </a:prstGeom>
          <a:solidFill>
            <a:srgbClr val="BE1C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002391" y="59235"/>
            <a:ext cx="628649" cy="5757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ltGray">
          <a:xfrm>
            <a:off x="6194813" y="4877671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t>www.iotwf.com</a:t>
            </a:r>
            <a:endParaRPr lang="en-US" sz="600" dirty="0">
              <a:solidFill>
                <a:srgbClr val="000000">
                  <a:alpha val="25000"/>
                </a:srgb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ltGray">
          <a:xfrm>
            <a:off x="268146" y="4877671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algn="l"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t>Internet of Things World Forum • 2017 London</a:t>
            </a:r>
            <a:endParaRPr lang="en-US" sz="600" dirty="0">
              <a:solidFill>
                <a:srgbClr val="000000">
                  <a:alpha val="25000"/>
                </a:srgbClr>
              </a:solidFill>
              <a:latin typeface="+mn-lt"/>
              <a:ea typeface="+mn-ea"/>
              <a:cs typeface="CiscoSans Thin"/>
            </a:endParaRPr>
          </a:p>
        </p:txBody>
      </p:sp>
    </p:spTree>
    <p:extLst>
      <p:ext uri="{BB962C8B-B14F-4D97-AF65-F5344CB8AC3E}">
        <p14:creationId xmlns:p14="http://schemas.microsoft.com/office/powerpoint/2010/main" val="520865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4" r:id="rId1"/>
    <p:sldLayoutId id="2147484422" r:id="rId2"/>
    <p:sldLayoutId id="2147484435" r:id="rId3"/>
    <p:sldLayoutId id="2147484416" r:id="rId4"/>
    <p:sldLayoutId id="2147484415" r:id="rId5"/>
    <p:sldLayoutId id="2147484417" r:id="rId6"/>
    <p:sldLayoutId id="2147484418" r:id="rId7"/>
    <p:sldLayoutId id="2147484419" r:id="rId8"/>
    <p:sldLayoutId id="2147484430" r:id="rId9"/>
    <p:sldLayoutId id="2147484421" r:id="rId10"/>
    <p:sldLayoutId id="2147484423" r:id="rId11"/>
    <p:sldLayoutId id="2147484431" r:id="rId12"/>
    <p:sldLayoutId id="2147484434" r:id="rId13"/>
    <p:sldLayoutId id="2147484424" r:id="rId14"/>
    <p:sldLayoutId id="2147484425" r:id="rId15"/>
    <p:sldLayoutId id="2147484426" r:id="rId16"/>
    <p:sldLayoutId id="2147484427" r:id="rId17"/>
    <p:sldLayoutId id="2147484428" r:id="rId18"/>
    <p:sldLayoutId id="2147484432" r:id="rId19"/>
  </p:sldLayoutIdLst>
  <p:transition spd="slow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342900" rtl="0" eaLnBrk="1" latinLnBrk="0" hangingPunct="1">
        <a:spcBef>
          <a:spcPct val="0"/>
        </a:spcBef>
        <a:buNone/>
        <a:defRPr sz="2700" b="0" i="0" kern="1200">
          <a:solidFill>
            <a:schemeClr val="accent3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52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30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46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83074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83179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33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85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64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idx="15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half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idx="21"/>
          </p:nvPr>
        </p:nvSpPr>
        <p:spPr/>
      </p:sp>
      <p:sp>
        <p:nvSpPr>
          <p:cNvPr id="8" name="Text Placeholder 7"/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22"/>
          </p:nvPr>
        </p:nvSpPr>
        <p:spPr/>
      </p:sp>
      <p:sp>
        <p:nvSpPr>
          <p:cNvPr id="11" name="Text Placeholder 10"/>
          <p:cNvSpPr>
            <a:spLocks noGrp="1"/>
          </p:cNvSpPr>
          <p:nvPr>
            <p:ph type="body" sz="half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0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0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40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8409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27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65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94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7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5115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T17">
      <a:dk1>
        <a:srgbClr val="000000"/>
      </a:dk1>
      <a:lt1>
        <a:srgbClr val="FFFFFF"/>
      </a:lt1>
      <a:dk2>
        <a:srgbClr val="3B3059"/>
      </a:dk2>
      <a:lt2>
        <a:srgbClr val="EBEBEB"/>
      </a:lt2>
      <a:accent1>
        <a:srgbClr val="BE1C60"/>
      </a:accent1>
      <a:accent2>
        <a:srgbClr val="F2458D"/>
      </a:accent2>
      <a:accent3>
        <a:srgbClr val="1992D1"/>
      </a:accent3>
      <a:accent4>
        <a:srgbClr val="00C2E0"/>
      </a:accent4>
      <a:accent5>
        <a:srgbClr val="36AB49"/>
      </a:accent5>
      <a:accent6>
        <a:srgbClr val="F37D2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7872</TotalTime>
  <Words>17</Words>
  <Application>Microsoft Macintosh PowerPoint</Application>
  <PresentationFormat>On-screen Show (16:9)</PresentationFormat>
  <Paragraphs>17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Century Gothic</vt:lpstr>
      <vt:lpstr>CiscoSans ExtraLight</vt:lpstr>
      <vt:lpstr>CiscoSans Thin</vt:lpstr>
      <vt:lpstr>ＭＳ Ｐゴシック</vt:lpstr>
      <vt:lpstr>Wingdings 3</vt:lpstr>
      <vt:lpstr>Ion Boardroom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NDS Limited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Mitesh Gohil</dc:creator>
  <cp:lastModifiedBy>Jaguar Cave</cp:lastModifiedBy>
  <cp:revision>328</cp:revision>
  <dcterms:created xsi:type="dcterms:W3CDTF">2014-07-09T19:55:36Z</dcterms:created>
  <dcterms:modified xsi:type="dcterms:W3CDTF">2017-01-25T17:52:14Z</dcterms:modified>
</cp:coreProperties>
</file>